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9CFCE062-E637-4AA7-BC98-8A4232452E2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2" y="4776872"/>
            <a:ext cx="5438711" cy="3908752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CFD75123-4A41-484D-832D-63C17E17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3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suslugi74.ru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2"/>
          <p:cNvSpPr/>
          <p:nvPr/>
        </p:nvSpPr>
        <p:spPr>
          <a:xfrm>
            <a:off x="0" y="0"/>
            <a:ext cx="12200760" cy="177444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0" name="Group 3"/>
          <p:cNvGrpSpPr/>
          <p:nvPr/>
        </p:nvGrpSpPr>
        <p:grpSpPr>
          <a:xfrm>
            <a:off x="0" y="-6480"/>
            <a:ext cx="12200760" cy="1774800"/>
            <a:chOff x="0" y="-6480"/>
            <a:chExt cx="12200760" cy="1774800"/>
          </a:xfrm>
        </p:grpSpPr>
        <p:pic>
          <p:nvPicPr>
            <p:cNvPr id="41" name="Рисунок 26"/>
            <p:cNvPicPr/>
            <p:nvPr/>
          </p:nvPicPr>
          <p:blipFill>
            <a:blip r:embed="rId2"/>
            <a:stretch/>
          </p:blipFill>
          <p:spPr>
            <a:xfrm>
              <a:off x="0" y="-6480"/>
              <a:ext cx="4124160" cy="1774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Рисунок 27"/>
            <p:cNvPicPr/>
            <p:nvPr/>
          </p:nvPicPr>
          <p:blipFill>
            <a:blip r:embed="rId2"/>
            <a:stretch/>
          </p:blipFill>
          <p:spPr>
            <a:xfrm>
              <a:off x="4129200" y="-6480"/>
              <a:ext cx="4124160" cy="1774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Рисунок 28"/>
            <p:cNvPicPr/>
            <p:nvPr/>
          </p:nvPicPr>
          <p:blipFill>
            <a:blip r:embed="rId3"/>
            <a:stretch/>
          </p:blipFill>
          <p:spPr>
            <a:xfrm>
              <a:off x="8254440" y="-6480"/>
              <a:ext cx="3946320" cy="1774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4" name="CustomShape 4"/>
          <p:cNvSpPr/>
          <p:nvPr/>
        </p:nvSpPr>
        <p:spPr>
          <a:xfrm>
            <a:off x="0" y="1661400"/>
            <a:ext cx="12200760" cy="111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-6120" y="6354000"/>
            <a:ext cx="12200760" cy="525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8"/>
          <p:cNvSpPr/>
          <p:nvPr/>
        </p:nvSpPr>
        <p:spPr>
          <a:xfrm>
            <a:off x="4178400" y="5643675"/>
            <a:ext cx="8013600" cy="360"/>
          </a:xfrm>
          <a:prstGeom prst="line">
            <a:avLst/>
          </a:prstGeom>
          <a:ln w="28440">
            <a:solidFill>
              <a:srgbClr val="CE081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" name="Рисунок 13"/>
          <p:cNvPicPr/>
          <p:nvPr/>
        </p:nvPicPr>
        <p:blipFill>
          <a:blip r:embed="rId4"/>
          <a:stretch/>
        </p:blipFill>
        <p:spPr>
          <a:xfrm>
            <a:off x="5571720" y="581040"/>
            <a:ext cx="1044360" cy="14367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CustomShape 9"/>
          <p:cNvSpPr/>
          <p:nvPr/>
        </p:nvSpPr>
        <p:spPr>
          <a:xfrm>
            <a:off x="3560618" y="2699119"/>
            <a:ext cx="8461178" cy="1525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9407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9407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заявления </a:t>
            </a:r>
            <a:r>
              <a:rPr lang="ru-RU" sz="2800" b="1" spc="-1" dirty="0">
                <a:solidFill>
                  <a:srgbClr val="9407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социального </a:t>
            </a:r>
            <a:r>
              <a:rPr lang="ru-RU" sz="2800" b="1" spc="-1" dirty="0" smtClean="0">
                <a:solidFill>
                  <a:srgbClr val="9407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в сфере </a:t>
            </a:r>
            <a:r>
              <a:rPr lang="ru-RU" sz="2800" b="1" spc="-1" dirty="0" smtClean="0">
                <a:solidFill>
                  <a:srgbClr val="9407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</a:p>
          <a:p>
            <a:pPr algn="ctr">
              <a:lnSpc>
                <a:spcPct val="100000"/>
              </a:lnSpc>
            </a:pPr>
            <a:endParaRPr lang="ru-RU" sz="2800" b="1" strike="noStrike" spc="-1" dirty="0">
              <a:solidFill>
                <a:srgbClr val="9407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социального сертификата необходимо подать заявление через автоматизированную форму регионального портала государственных и муниципальных услуг (далее - РПГУ) по адресу: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gosuslugi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74.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800" b="1" spc="-1" dirty="0" smtClean="0">
              <a:solidFill>
                <a:srgbClr val="9407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800" b="1" strike="noStrike" spc="-1" dirty="0">
              <a:solidFill>
                <a:srgbClr val="9407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7"/>
          <p:cNvPicPr/>
          <p:nvPr/>
        </p:nvPicPr>
        <p:blipFill>
          <a:blip r:embed="rId6"/>
          <a:stretch/>
        </p:blipFill>
        <p:spPr>
          <a:xfrm>
            <a:off x="37440" y="1899720"/>
            <a:ext cx="3221280" cy="431676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2880" y="-4680"/>
            <a:ext cx="12201120" cy="934920"/>
            <a:chOff x="-2880" y="-4680"/>
            <a:chExt cx="12201120" cy="934920"/>
          </a:xfrm>
        </p:grpSpPr>
        <p:sp>
          <p:nvSpPr>
            <p:cNvPr id="53" name="CustomShape 2"/>
            <p:cNvSpPr/>
            <p:nvPr/>
          </p:nvSpPr>
          <p:spPr>
            <a:xfrm>
              <a:off x="-2880" y="781200"/>
              <a:ext cx="12190680" cy="149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-2880" y="2520"/>
              <a:ext cx="12190680" cy="65448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-2880" y="663120"/>
              <a:ext cx="12190680" cy="149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12600" y="-4680"/>
              <a:ext cx="12185640" cy="654480"/>
              <a:chOff x="12600" y="-4680"/>
              <a:chExt cx="12185640" cy="654480"/>
            </a:xfrm>
          </p:grpSpPr>
          <p:pic>
            <p:nvPicPr>
              <p:cNvPr id="57" name="Рисунок 29"/>
              <p:cNvPicPr/>
              <p:nvPr/>
            </p:nvPicPr>
            <p:blipFill>
              <a:blip r:embed="rId2"/>
              <a:stretch/>
            </p:blipFill>
            <p:spPr>
              <a:xfrm>
                <a:off x="1260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Рисунок 30"/>
              <p:cNvPicPr/>
              <p:nvPr/>
            </p:nvPicPr>
            <p:blipFill>
              <a:blip r:embed="rId2"/>
              <a:stretch/>
            </p:blipFill>
            <p:spPr>
              <a:xfrm>
                <a:off x="413712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Рисунок 31"/>
              <p:cNvPicPr/>
              <p:nvPr/>
            </p:nvPicPr>
            <p:blipFill>
              <a:blip r:embed="rId3"/>
              <a:stretch/>
            </p:blipFill>
            <p:spPr>
              <a:xfrm>
                <a:off x="8265240" y="-4680"/>
                <a:ext cx="3933000" cy="654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2" name="CustomShape 8"/>
          <p:cNvSpPr/>
          <p:nvPr/>
        </p:nvSpPr>
        <p:spPr>
          <a:xfrm>
            <a:off x="0" y="6781680"/>
            <a:ext cx="12200760" cy="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236909" y="1039090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Как попасть на РПГУ!?</a:t>
            </a:r>
            <a:endParaRPr lang="ru-RU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" r="1582" b="59079"/>
          <a:stretch/>
        </p:blipFill>
        <p:spPr bwMode="auto">
          <a:xfrm>
            <a:off x="630208" y="1798720"/>
            <a:ext cx="10342592" cy="1845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t="5411" r="-58" b="57744"/>
          <a:stretch/>
        </p:blipFill>
        <p:spPr bwMode="auto">
          <a:xfrm>
            <a:off x="630208" y="4371774"/>
            <a:ext cx="10465211" cy="1961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4589" y="3963657"/>
            <a:ext cx="2476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«Витрину туров»: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4589" y="1408422"/>
            <a:ext cx="2034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прямой ссылке: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581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2880" y="-4680"/>
            <a:ext cx="12201120" cy="934920"/>
            <a:chOff x="-2880" y="-4680"/>
            <a:chExt cx="12201120" cy="934920"/>
          </a:xfrm>
        </p:grpSpPr>
        <p:sp>
          <p:nvSpPr>
            <p:cNvPr id="53" name="CustomShape 2"/>
            <p:cNvSpPr/>
            <p:nvPr/>
          </p:nvSpPr>
          <p:spPr>
            <a:xfrm>
              <a:off x="-2880" y="781200"/>
              <a:ext cx="12190680" cy="149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-2880" y="2520"/>
              <a:ext cx="12190680" cy="65448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-2880" y="663120"/>
              <a:ext cx="12190680" cy="149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12600" y="-4680"/>
              <a:ext cx="12185640" cy="654480"/>
              <a:chOff x="12600" y="-4680"/>
              <a:chExt cx="12185640" cy="654480"/>
            </a:xfrm>
          </p:grpSpPr>
          <p:pic>
            <p:nvPicPr>
              <p:cNvPr id="57" name="Рисунок 29"/>
              <p:cNvPicPr/>
              <p:nvPr/>
            </p:nvPicPr>
            <p:blipFill>
              <a:blip r:embed="rId2"/>
              <a:stretch/>
            </p:blipFill>
            <p:spPr>
              <a:xfrm>
                <a:off x="1260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Рисунок 30"/>
              <p:cNvPicPr/>
              <p:nvPr/>
            </p:nvPicPr>
            <p:blipFill>
              <a:blip r:embed="rId2"/>
              <a:stretch/>
            </p:blipFill>
            <p:spPr>
              <a:xfrm>
                <a:off x="413712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Рисунок 31"/>
              <p:cNvPicPr/>
              <p:nvPr/>
            </p:nvPicPr>
            <p:blipFill>
              <a:blip r:embed="rId3"/>
              <a:stretch/>
            </p:blipFill>
            <p:spPr>
              <a:xfrm>
                <a:off x="8265240" y="-4680"/>
                <a:ext cx="3933000" cy="654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2" name="CustomShape 8"/>
          <p:cNvSpPr/>
          <p:nvPr/>
        </p:nvSpPr>
        <p:spPr>
          <a:xfrm>
            <a:off x="0" y="6781680"/>
            <a:ext cx="12200760" cy="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" name="Рисунок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7"/>
          <a:stretch/>
        </p:blipFill>
        <p:spPr>
          <a:xfrm>
            <a:off x="4645846" y="3629890"/>
            <a:ext cx="7232307" cy="2685098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43"/>
          <a:stretch/>
        </p:blipFill>
        <p:spPr>
          <a:xfrm>
            <a:off x="456966" y="1149003"/>
            <a:ext cx="7232307" cy="22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025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2880" y="-4680"/>
            <a:ext cx="12201120" cy="934920"/>
            <a:chOff x="-2880" y="-4680"/>
            <a:chExt cx="12201120" cy="934920"/>
          </a:xfrm>
        </p:grpSpPr>
        <p:sp>
          <p:nvSpPr>
            <p:cNvPr id="53" name="CustomShape 2"/>
            <p:cNvSpPr/>
            <p:nvPr/>
          </p:nvSpPr>
          <p:spPr>
            <a:xfrm>
              <a:off x="-2880" y="781200"/>
              <a:ext cx="12190680" cy="149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-2880" y="2520"/>
              <a:ext cx="12190680" cy="65448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-2880" y="663120"/>
              <a:ext cx="12190680" cy="149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12600" y="-4680"/>
              <a:ext cx="12185640" cy="654480"/>
              <a:chOff x="12600" y="-4680"/>
              <a:chExt cx="12185640" cy="654480"/>
            </a:xfrm>
          </p:grpSpPr>
          <p:pic>
            <p:nvPicPr>
              <p:cNvPr id="57" name="Рисунок 29"/>
              <p:cNvPicPr/>
              <p:nvPr/>
            </p:nvPicPr>
            <p:blipFill>
              <a:blip r:embed="rId2"/>
              <a:stretch/>
            </p:blipFill>
            <p:spPr>
              <a:xfrm>
                <a:off x="1260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Рисунок 30"/>
              <p:cNvPicPr/>
              <p:nvPr/>
            </p:nvPicPr>
            <p:blipFill>
              <a:blip r:embed="rId2"/>
              <a:stretch/>
            </p:blipFill>
            <p:spPr>
              <a:xfrm>
                <a:off x="413712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Рисунок 31"/>
              <p:cNvPicPr/>
              <p:nvPr/>
            </p:nvPicPr>
            <p:blipFill>
              <a:blip r:embed="rId3"/>
              <a:stretch/>
            </p:blipFill>
            <p:spPr>
              <a:xfrm>
                <a:off x="8265240" y="-4680"/>
                <a:ext cx="3933000" cy="654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2" name="CustomShape 8"/>
          <p:cNvSpPr/>
          <p:nvPr/>
        </p:nvSpPr>
        <p:spPr>
          <a:xfrm>
            <a:off x="0" y="6781680"/>
            <a:ext cx="12200760" cy="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" name="Рисунок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8"/>
          <a:stretch/>
        </p:blipFill>
        <p:spPr>
          <a:xfrm>
            <a:off x="4505831" y="3505200"/>
            <a:ext cx="7518818" cy="308956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1"/>
          <a:stretch/>
        </p:blipFill>
        <p:spPr bwMode="auto">
          <a:xfrm>
            <a:off x="221839" y="1054930"/>
            <a:ext cx="6576175" cy="313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трелка вправо 1"/>
          <p:cNvSpPr/>
          <p:nvPr/>
        </p:nvSpPr>
        <p:spPr>
          <a:xfrm rot="2613303">
            <a:off x="2897054" y="4830586"/>
            <a:ext cx="1690254" cy="438791"/>
          </a:xfrm>
          <a:prstGeom prst="rightArrow">
            <a:avLst>
              <a:gd name="adj1" fmla="val 31694"/>
              <a:gd name="adj2" fmla="val 97566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016008" y="1203158"/>
            <a:ext cx="485667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Плитка «Получение социального сертификата в сфере туризма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861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2880" y="-4680"/>
            <a:ext cx="12201120" cy="934920"/>
            <a:chOff x="-2880" y="-4680"/>
            <a:chExt cx="12201120" cy="934920"/>
          </a:xfrm>
        </p:grpSpPr>
        <p:sp>
          <p:nvSpPr>
            <p:cNvPr id="53" name="CustomShape 2"/>
            <p:cNvSpPr/>
            <p:nvPr/>
          </p:nvSpPr>
          <p:spPr>
            <a:xfrm>
              <a:off x="-2880" y="781200"/>
              <a:ext cx="12190680" cy="149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-2880" y="2520"/>
              <a:ext cx="12190680" cy="65448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-2880" y="663120"/>
              <a:ext cx="12190680" cy="149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12600" y="-4680"/>
              <a:ext cx="12185640" cy="654480"/>
              <a:chOff x="12600" y="-4680"/>
              <a:chExt cx="12185640" cy="654480"/>
            </a:xfrm>
          </p:grpSpPr>
          <p:pic>
            <p:nvPicPr>
              <p:cNvPr id="57" name="Рисунок 29"/>
              <p:cNvPicPr/>
              <p:nvPr/>
            </p:nvPicPr>
            <p:blipFill>
              <a:blip r:embed="rId2"/>
              <a:stretch/>
            </p:blipFill>
            <p:spPr>
              <a:xfrm>
                <a:off x="1260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Рисунок 30"/>
              <p:cNvPicPr/>
              <p:nvPr/>
            </p:nvPicPr>
            <p:blipFill>
              <a:blip r:embed="rId2"/>
              <a:stretch/>
            </p:blipFill>
            <p:spPr>
              <a:xfrm>
                <a:off x="413712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Рисунок 31"/>
              <p:cNvPicPr/>
              <p:nvPr/>
            </p:nvPicPr>
            <p:blipFill>
              <a:blip r:embed="rId3"/>
              <a:stretch/>
            </p:blipFill>
            <p:spPr>
              <a:xfrm>
                <a:off x="8265240" y="-4680"/>
                <a:ext cx="3933000" cy="654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2" name="CustomShape 8"/>
          <p:cNvSpPr/>
          <p:nvPr/>
        </p:nvSpPr>
        <p:spPr>
          <a:xfrm>
            <a:off x="0" y="6781680"/>
            <a:ext cx="12200760" cy="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Стрелка вправо 1"/>
          <p:cNvSpPr/>
          <p:nvPr/>
        </p:nvSpPr>
        <p:spPr>
          <a:xfrm rot="2613303">
            <a:off x="3119640" y="4955393"/>
            <a:ext cx="1690254" cy="438791"/>
          </a:xfrm>
          <a:prstGeom prst="rightArrow">
            <a:avLst>
              <a:gd name="adj1" fmla="val 31694"/>
              <a:gd name="adj2" fmla="val 97566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8"/>
          <a:stretch/>
        </p:blipFill>
        <p:spPr bwMode="auto">
          <a:xfrm>
            <a:off x="267970" y="1080539"/>
            <a:ext cx="7393594" cy="3352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/>
          <a:stretch/>
        </p:blipFill>
        <p:spPr bwMode="auto">
          <a:xfrm>
            <a:off x="5001492" y="3023090"/>
            <a:ext cx="7041624" cy="3413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819572" y="1203158"/>
            <a:ext cx="422354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Оферта на обработку персональных данных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424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2880" y="-4680"/>
            <a:ext cx="12201120" cy="934920"/>
            <a:chOff x="-2880" y="-4680"/>
            <a:chExt cx="12201120" cy="934920"/>
          </a:xfrm>
        </p:grpSpPr>
        <p:sp>
          <p:nvSpPr>
            <p:cNvPr id="53" name="CustomShape 2"/>
            <p:cNvSpPr/>
            <p:nvPr/>
          </p:nvSpPr>
          <p:spPr>
            <a:xfrm>
              <a:off x="-2880" y="781200"/>
              <a:ext cx="12190680" cy="149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-2880" y="2520"/>
              <a:ext cx="12190680" cy="65448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-2880" y="663120"/>
              <a:ext cx="12190680" cy="149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12600" y="-4680"/>
              <a:ext cx="12185640" cy="654480"/>
              <a:chOff x="12600" y="-4680"/>
              <a:chExt cx="12185640" cy="654480"/>
            </a:xfrm>
          </p:grpSpPr>
          <p:pic>
            <p:nvPicPr>
              <p:cNvPr id="57" name="Рисунок 29"/>
              <p:cNvPicPr/>
              <p:nvPr/>
            </p:nvPicPr>
            <p:blipFill>
              <a:blip r:embed="rId2"/>
              <a:stretch/>
            </p:blipFill>
            <p:spPr>
              <a:xfrm>
                <a:off x="1260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Рисунок 30"/>
              <p:cNvPicPr/>
              <p:nvPr/>
            </p:nvPicPr>
            <p:blipFill>
              <a:blip r:embed="rId2"/>
              <a:stretch/>
            </p:blipFill>
            <p:spPr>
              <a:xfrm>
                <a:off x="413712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Рисунок 31"/>
              <p:cNvPicPr/>
              <p:nvPr/>
            </p:nvPicPr>
            <p:blipFill>
              <a:blip r:embed="rId3"/>
              <a:stretch/>
            </p:blipFill>
            <p:spPr>
              <a:xfrm>
                <a:off x="8265240" y="-4680"/>
                <a:ext cx="3933000" cy="654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2" name="CustomShape 8"/>
          <p:cNvSpPr/>
          <p:nvPr/>
        </p:nvSpPr>
        <p:spPr>
          <a:xfrm>
            <a:off x="0" y="6781680"/>
            <a:ext cx="12200760" cy="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8" y="1081405"/>
            <a:ext cx="6480175" cy="3171190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 rot="2613303">
            <a:off x="3119640" y="4643174"/>
            <a:ext cx="1690254" cy="438791"/>
          </a:xfrm>
          <a:prstGeom prst="rightArrow">
            <a:avLst>
              <a:gd name="adj1" fmla="val 31694"/>
              <a:gd name="adj2" fmla="val 97566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16008" y="1203158"/>
            <a:ext cx="4118628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172691"/>
            <a:ext cx="6842268" cy="33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3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2880" y="-4680"/>
            <a:ext cx="12201120" cy="934920"/>
            <a:chOff x="-2880" y="-4680"/>
            <a:chExt cx="12201120" cy="934920"/>
          </a:xfrm>
        </p:grpSpPr>
        <p:sp>
          <p:nvSpPr>
            <p:cNvPr id="53" name="CustomShape 2"/>
            <p:cNvSpPr/>
            <p:nvPr/>
          </p:nvSpPr>
          <p:spPr>
            <a:xfrm>
              <a:off x="-2880" y="781200"/>
              <a:ext cx="12190680" cy="149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-2880" y="2520"/>
              <a:ext cx="12190680" cy="65448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-2880" y="663120"/>
              <a:ext cx="12190680" cy="149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12600" y="-4680"/>
              <a:ext cx="12185640" cy="654480"/>
              <a:chOff x="12600" y="-4680"/>
              <a:chExt cx="12185640" cy="654480"/>
            </a:xfrm>
          </p:grpSpPr>
          <p:pic>
            <p:nvPicPr>
              <p:cNvPr id="57" name="Рисунок 29"/>
              <p:cNvPicPr/>
              <p:nvPr/>
            </p:nvPicPr>
            <p:blipFill>
              <a:blip r:embed="rId2"/>
              <a:stretch/>
            </p:blipFill>
            <p:spPr>
              <a:xfrm>
                <a:off x="1260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Рисунок 30"/>
              <p:cNvPicPr/>
              <p:nvPr/>
            </p:nvPicPr>
            <p:blipFill>
              <a:blip r:embed="rId2"/>
              <a:stretch/>
            </p:blipFill>
            <p:spPr>
              <a:xfrm>
                <a:off x="413712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Рисунок 31"/>
              <p:cNvPicPr/>
              <p:nvPr/>
            </p:nvPicPr>
            <p:blipFill>
              <a:blip r:embed="rId3"/>
              <a:stretch/>
            </p:blipFill>
            <p:spPr>
              <a:xfrm>
                <a:off x="8265240" y="-4680"/>
                <a:ext cx="3933000" cy="654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2" name="CustomShape 8"/>
          <p:cNvSpPr/>
          <p:nvPr/>
        </p:nvSpPr>
        <p:spPr>
          <a:xfrm>
            <a:off x="0" y="6781680"/>
            <a:ext cx="12200760" cy="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" y="1073179"/>
            <a:ext cx="6480175" cy="3104515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64" y="3616036"/>
            <a:ext cx="6759142" cy="2890838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 rot="2613303">
            <a:off x="3437576" y="4643174"/>
            <a:ext cx="1690254" cy="438791"/>
          </a:xfrm>
          <a:prstGeom prst="rightArrow">
            <a:avLst>
              <a:gd name="adj1" fmla="val 31694"/>
              <a:gd name="adj2" fmla="val 97566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634912" y="3269672"/>
            <a:ext cx="817418" cy="318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16009" y="1203158"/>
            <a:ext cx="496629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заявления: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«Новое»,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«Отказано»,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 выдан»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«Обращения»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002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2880" y="-4680"/>
            <a:ext cx="12201120" cy="934920"/>
            <a:chOff x="-2880" y="-4680"/>
            <a:chExt cx="12201120" cy="934920"/>
          </a:xfrm>
        </p:grpSpPr>
        <p:sp>
          <p:nvSpPr>
            <p:cNvPr id="53" name="CustomShape 2"/>
            <p:cNvSpPr/>
            <p:nvPr/>
          </p:nvSpPr>
          <p:spPr>
            <a:xfrm>
              <a:off x="-2880" y="781200"/>
              <a:ext cx="12190680" cy="149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-2880" y="2520"/>
              <a:ext cx="12190680" cy="65448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-2880" y="663120"/>
              <a:ext cx="12190680" cy="149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12600" y="-4680"/>
              <a:ext cx="12185640" cy="654480"/>
              <a:chOff x="12600" y="-4680"/>
              <a:chExt cx="12185640" cy="654480"/>
            </a:xfrm>
          </p:grpSpPr>
          <p:pic>
            <p:nvPicPr>
              <p:cNvPr id="57" name="Рисунок 29"/>
              <p:cNvPicPr/>
              <p:nvPr/>
            </p:nvPicPr>
            <p:blipFill>
              <a:blip r:embed="rId2"/>
              <a:stretch/>
            </p:blipFill>
            <p:spPr>
              <a:xfrm>
                <a:off x="1260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Рисунок 30"/>
              <p:cNvPicPr/>
              <p:nvPr/>
            </p:nvPicPr>
            <p:blipFill>
              <a:blip r:embed="rId2"/>
              <a:stretch/>
            </p:blipFill>
            <p:spPr>
              <a:xfrm>
                <a:off x="413712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Рисунок 31"/>
              <p:cNvPicPr/>
              <p:nvPr/>
            </p:nvPicPr>
            <p:blipFill>
              <a:blip r:embed="rId3"/>
              <a:stretch/>
            </p:blipFill>
            <p:spPr>
              <a:xfrm>
                <a:off x="8265240" y="-4680"/>
                <a:ext cx="3933000" cy="654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2" name="CustomShape 8"/>
          <p:cNvSpPr/>
          <p:nvPr/>
        </p:nvSpPr>
        <p:spPr>
          <a:xfrm>
            <a:off x="0" y="6781680"/>
            <a:ext cx="12200760" cy="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7" y="1698480"/>
            <a:ext cx="9135357" cy="46884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1658" y="1079812"/>
            <a:ext cx="35467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заявления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011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2880" y="-4680"/>
            <a:ext cx="12201120" cy="934920"/>
            <a:chOff x="-2880" y="-4680"/>
            <a:chExt cx="12201120" cy="934920"/>
          </a:xfrm>
        </p:grpSpPr>
        <p:sp>
          <p:nvSpPr>
            <p:cNvPr id="53" name="CustomShape 2"/>
            <p:cNvSpPr/>
            <p:nvPr/>
          </p:nvSpPr>
          <p:spPr>
            <a:xfrm>
              <a:off x="-2880" y="781200"/>
              <a:ext cx="12190680" cy="149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-2880" y="2520"/>
              <a:ext cx="12190680" cy="65448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-2880" y="663120"/>
              <a:ext cx="12190680" cy="149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12600" y="-4680"/>
              <a:ext cx="12185640" cy="654480"/>
              <a:chOff x="12600" y="-4680"/>
              <a:chExt cx="12185640" cy="654480"/>
            </a:xfrm>
          </p:grpSpPr>
          <p:pic>
            <p:nvPicPr>
              <p:cNvPr id="57" name="Рисунок 29"/>
              <p:cNvPicPr/>
              <p:nvPr/>
            </p:nvPicPr>
            <p:blipFill>
              <a:blip r:embed="rId2"/>
              <a:stretch/>
            </p:blipFill>
            <p:spPr>
              <a:xfrm>
                <a:off x="1260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Рисунок 30"/>
              <p:cNvPicPr/>
              <p:nvPr/>
            </p:nvPicPr>
            <p:blipFill>
              <a:blip r:embed="rId2"/>
              <a:stretch/>
            </p:blipFill>
            <p:spPr>
              <a:xfrm>
                <a:off x="4137120" y="-4680"/>
                <a:ext cx="4124880" cy="65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Рисунок 31"/>
              <p:cNvPicPr/>
              <p:nvPr/>
            </p:nvPicPr>
            <p:blipFill>
              <a:blip r:embed="rId3"/>
              <a:stretch/>
            </p:blipFill>
            <p:spPr>
              <a:xfrm>
                <a:off x="8265240" y="-4680"/>
                <a:ext cx="3933000" cy="6544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2" name="CustomShape 8"/>
          <p:cNvSpPr/>
          <p:nvPr/>
        </p:nvSpPr>
        <p:spPr>
          <a:xfrm>
            <a:off x="0" y="6781680"/>
            <a:ext cx="12200760" cy="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38" y="1575088"/>
            <a:ext cx="9516197" cy="47841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964" y="1051216"/>
            <a:ext cx="45997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заявления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выдан»</a:t>
            </a:r>
          </a:p>
        </p:txBody>
      </p:sp>
    </p:spTree>
    <p:extLst>
      <p:ext uri="{BB962C8B-B14F-4D97-AF65-F5344CB8AC3E}">
        <p14:creationId xmlns:p14="http://schemas.microsoft.com/office/powerpoint/2010/main" val="4065207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8986</TotalTime>
  <Words>113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</dc:creator>
  <cp:lastModifiedBy>asus2</cp:lastModifiedBy>
  <cp:revision>985</cp:revision>
  <cp:lastPrinted>2022-02-28T09:43:49Z</cp:lastPrinted>
  <dcterms:created xsi:type="dcterms:W3CDTF">2017-07-27T11:04:05Z</dcterms:created>
  <dcterms:modified xsi:type="dcterms:W3CDTF">2022-07-14T08:34:28Z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